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10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892143-0658-4CAB-876C-72F607EE8652}" type="doc">
      <dgm:prSet loTypeId="urn:microsoft.com/office/officeart/2005/8/layout/gear1" loCatId="cycle" qsTypeId="urn:microsoft.com/office/officeart/2005/8/quickstyle/simple3" qsCatId="simple" csTypeId="urn:microsoft.com/office/officeart/2005/8/colors/accent1_2" csCatId="accent1" phldr="1"/>
      <dgm:spPr/>
    </dgm:pt>
    <dgm:pt modelId="{B50F041F-E6B6-494E-9314-A73EF1CCF89D}" type="pres">
      <dgm:prSet presAssocID="{DC892143-0658-4CAB-876C-72F607EE8652}" presName="composite" presStyleCnt="0">
        <dgm:presLayoutVars>
          <dgm:chMax val="3"/>
          <dgm:animLvl val="lvl"/>
          <dgm:resizeHandles val="exact"/>
        </dgm:presLayoutVars>
      </dgm:prSet>
      <dgm:spPr/>
    </dgm:pt>
  </dgm:ptLst>
  <dgm:cxnLst>
    <dgm:cxn modelId="{850C5C28-B924-4BA6-8A64-94B8737A37C7}" type="presOf" srcId="{DC892143-0658-4CAB-876C-72F607EE8652}" destId="{B50F041F-E6B6-494E-9314-A73EF1CCF89D}" srcOrd="0" destOrd="0" presId="urn:microsoft.com/office/officeart/2005/8/layout/gear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B423817-15C2-4C73-BA2F-AA906ED6C8F5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139A5A7F-F5D1-4878-A131-823EA3B50CB1}">
      <dgm:prSet phldrT="[ტექსტი]" custT="1"/>
      <dgm:spPr/>
      <dgm:t>
        <a:bodyPr/>
        <a:lstStyle/>
        <a:p>
          <a:pPr algn="ctr"/>
          <a:r>
            <a:rPr lang="ka-GE" sz="1200" b="1" dirty="0" smtClean="0"/>
            <a:t>სულ შემოვიდა </a:t>
          </a:r>
          <a:r>
            <a:rPr lang="ka-GE" sz="1200" b="1" dirty="0" smtClean="0"/>
            <a:t>1 </a:t>
          </a:r>
          <a:r>
            <a:rPr lang="ka-GE" sz="1200" b="1" dirty="0" smtClean="0"/>
            <a:t>განაცხადი, საიდანაც:</a:t>
          </a:r>
          <a:endParaRPr lang="en-US" sz="1200" b="1" dirty="0"/>
        </a:p>
      </dgm:t>
    </dgm:pt>
    <dgm:pt modelId="{E95C221F-A7E4-4EE2-ACEA-56C4A72B01CE}" type="parTrans" cxnId="{18725978-F32F-459A-B41D-6E4BFCDCD0D5}">
      <dgm:prSet/>
      <dgm:spPr/>
      <dgm:t>
        <a:bodyPr/>
        <a:lstStyle/>
        <a:p>
          <a:endParaRPr lang="en-US"/>
        </a:p>
      </dgm:t>
    </dgm:pt>
    <dgm:pt modelId="{88680A2F-3B14-44F4-9CDA-21A8E9757FFE}" type="sibTrans" cxnId="{18725978-F32F-459A-B41D-6E4BFCDCD0D5}">
      <dgm:prSet/>
      <dgm:spPr/>
      <dgm:t>
        <a:bodyPr/>
        <a:lstStyle/>
        <a:p>
          <a:endParaRPr lang="en-US"/>
        </a:p>
      </dgm:t>
    </dgm:pt>
    <dgm:pt modelId="{32771F04-CDB3-4B5F-9AAD-4D3FA4DBC28A}">
      <dgm:prSet phldrT="[ტექსტი]" custT="1"/>
      <dgm:spPr/>
      <dgm:t>
        <a:bodyPr/>
        <a:lstStyle/>
        <a:p>
          <a:pPr algn="ctr"/>
          <a:r>
            <a:rPr lang="ka-GE" sz="1400" b="1" dirty="0" smtClean="0"/>
            <a:t>არ დაკმაყოფილდა - 1 განაცხადი;</a:t>
          </a:r>
          <a:endParaRPr lang="en-US" sz="1400" b="1" dirty="0"/>
        </a:p>
      </dgm:t>
    </dgm:pt>
    <dgm:pt modelId="{450C6E20-8905-4D15-AA0E-A2257A4559D5}" type="parTrans" cxnId="{7669AAEF-00FC-4E12-886C-F5B961F5F6B0}">
      <dgm:prSet/>
      <dgm:spPr/>
      <dgm:t>
        <a:bodyPr/>
        <a:lstStyle/>
        <a:p>
          <a:endParaRPr lang="en-US"/>
        </a:p>
      </dgm:t>
    </dgm:pt>
    <dgm:pt modelId="{35146D1F-2614-4777-B285-F68384EE0691}" type="sibTrans" cxnId="{7669AAEF-00FC-4E12-886C-F5B961F5F6B0}">
      <dgm:prSet/>
      <dgm:spPr/>
      <dgm:t>
        <a:bodyPr/>
        <a:lstStyle/>
        <a:p>
          <a:endParaRPr lang="en-US"/>
        </a:p>
      </dgm:t>
    </dgm:pt>
    <dgm:pt modelId="{40CA8F99-B847-4A32-A8C6-D4237CDA259C}" type="pres">
      <dgm:prSet presAssocID="{4B423817-15C2-4C73-BA2F-AA906ED6C8F5}" presName="arrowDiagram" presStyleCnt="0">
        <dgm:presLayoutVars>
          <dgm:chMax val="5"/>
          <dgm:dir/>
          <dgm:resizeHandles val="exact"/>
        </dgm:presLayoutVars>
      </dgm:prSet>
      <dgm:spPr/>
    </dgm:pt>
    <dgm:pt modelId="{FAC8004C-121A-449D-B24D-106FF10F364B}" type="pres">
      <dgm:prSet presAssocID="{4B423817-15C2-4C73-BA2F-AA906ED6C8F5}" presName="arrow" presStyleLbl="bgShp" presStyleIdx="0" presStyleCnt="1"/>
      <dgm:spPr/>
    </dgm:pt>
    <dgm:pt modelId="{445D8C0C-3B20-4435-8843-89656A05CD99}" type="pres">
      <dgm:prSet presAssocID="{4B423817-15C2-4C73-BA2F-AA906ED6C8F5}" presName="arrowDiagram2" presStyleCnt="0"/>
      <dgm:spPr/>
    </dgm:pt>
    <dgm:pt modelId="{92D75448-BCCD-485E-9329-5223D9A03309}" type="pres">
      <dgm:prSet presAssocID="{139A5A7F-F5D1-4878-A131-823EA3B50CB1}" presName="bullet2a" presStyleLbl="node1" presStyleIdx="0" presStyleCnt="2"/>
      <dgm:spPr/>
    </dgm:pt>
    <dgm:pt modelId="{76D67E8A-3C8E-45EA-8575-330F213A1104}" type="pres">
      <dgm:prSet presAssocID="{139A5A7F-F5D1-4878-A131-823EA3B50CB1}" presName="textBox2a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427E87-BD71-4A05-8863-D6EFB31A8867}" type="pres">
      <dgm:prSet presAssocID="{32771F04-CDB3-4B5F-9AAD-4D3FA4DBC28A}" presName="bullet2b" presStyleLbl="node1" presStyleIdx="1" presStyleCnt="2"/>
      <dgm:spPr/>
    </dgm:pt>
    <dgm:pt modelId="{AA1CE20F-62E2-4DF9-83B0-97FDFBE702C5}" type="pres">
      <dgm:prSet presAssocID="{32771F04-CDB3-4B5F-9AAD-4D3FA4DBC28A}" presName="textBox2b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F503D89-6FE4-4880-9EB6-255E316D0F2D}" type="presOf" srcId="{32771F04-CDB3-4B5F-9AAD-4D3FA4DBC28A}" destId="{AA1CE20F-62E2-4DF9-83B0-97FDFBE702C5}" srcOrd="0" destOrd="0" presId="urn:microsoft.com/office/officeart/2005/8/layout/arrow2"/>
    <dgm:cxn modelId="{7669AAEF-00FC-4E12-886C-F5B961F5F6B0}" srcId="{4B423817-15C2-4C73-BA2F-AA906ED6C8F5}" destId="{32771F04-CDB3-4B5F-9AAD-4D3FA4DBC28A}" srcOrd="1" destOrd="0" parTransId="{450C6E20-8905-4D15-AA0E-A2257A4559D5}" sibTransId="{35146D1F-2614-4777-B285-F68384EE0691}"/>
    <dgm:cxn modelId="{590BF319-E2A3-4EB3-9189-2C056196A91C}" type="presOf" srcId="{139A5A7F-F5D1-4878-A131-823EA3B50CB1}" destId="{76D67E8A-3C8E-45EA-8575-330F213A1104}" srcOrd="0" destOrd="0" presId="urn:microsoft.com/office/officeart/2005/8/layout/arrow2"/>
    <dgm:cxn modelId="{18725978-F32F-459A-B41D-6E4BFCDCD0D5}" srcId="{4B423817-15C2-4C73-BA2F-AA906ED6C8F5}" destId="{139A5A7F-F5D1-4878-A131-823EA3B50CB1}" srcOrd="0" destOrd="0" parTransId="{E95C221F-A7E4-4EE2-ACEA-56C4A72B01CE}" sibTransId="{88680A2F-3B14-44F4-9CDA-21A8E9757FFE}"/>
    <dgm:cxn modelId="{D1534291-E424-4402-A99E-3FC9BB92D757}" type="presOf" srcId="{4B423817-15C2-4C73-BA2F-AA906ED6C8F5}" destId="{40CA8F99-B847-4A32-A8C6-D4237CDA259C}" srcOrd="0" destOrd="0" presId="urn:microsoft.com/office/officeart/2005/8/layout/arrow2"/>
    <dgm:cxn modelId="{F8E3B4B4-ABF9-4A0E-B86B-821ECD1688CF}" type="presParOf" srcId="{40CA8F99-B847-4A32-A8C6-D4237CDA259C}" destId="{FAC8004C-121A-449D-B24D-106FF10F364B}" srcOrd="0" destOrd="0" presId="urn:microsoft.com/office/officeart/2005/8/layout/arrow2"/>
    <dgm:cxn modelId="{C730FADD-D074-44CD-99D4-63CD3D62A313}" type="presParOf" srcId="{40CA8F99-B847-4A32-A8C6-D4237CDA259C}" destId="{445D8C0C-3B20-4435-8843-89656A05CD99}" srcOrd="1" destOrd="0" presId="urn:microsoft.com/office/officeart/2005/8/layout/arrow2"/>
    <dgm:cxn modelId="{F844A0BD-55BA-4A55-A47D-B8C657F675F1}" type="presParOf" srcId="{445D8C0C-3B20-4435-8843-89656A05CD99}" destId="{92D75448-BCCD-485E-9329-5223D9A03309}" srcOrd="0" destOrd="0" presId="urn:microsoft.com/office/officeart/2005/8/layout/arrow2"/>
    <dgm:cxn modelId="{942A5EC5-2F7F-46E2-890A-26CF9C689B02}" type="presParOf" srcId="{445D8C0C-3B20-4435-8843-89656A05CD99}" destId="{76D67E8A-3C8E-45EA-8575-330F213A1104}" srcOrd="1" destOrd="0" presId="urn:microsoft.com/office/officeart/2005/8/layout/arrow2"/>
    <dgm:cxn modelId="{FCA22298-ACA3-4F49-AD80-CC23035E22E1}" type="presParOf" srcId="{445D8C0C-3B20-4435-8843-89656A05CD99}" destId="{BD427E87-BD71-4A05-8863-D6EFB31A8867}" srcOrd="2" destOrd="0" presId="urn:microsoft.com/office/officeart/2005/8/layout/arrow2"/>
    <dgm:cxn modelId="{9331BEE2-8147-44AB-B089-692D0DA2F59D}" type="presParOf" srcId="{445D8C0C-3B20-4435-8843-89656A05CD99}" destId="{AA1CE20F-62E2-4DF9-83B0-97FDFBE702C5}" srcOrd="3" destOrd="0" presId="urn:microsoft.com/office/officeart/2005/8/layout/arrow2"/>
  </dgm:cxnLst>
  <dgm:bg/>
  <dgm:whole/>
  <dgm:extLst>
    <a:ext uri="http://schemas.microsoft.com/office/drawing/2008/diagram">
      <dsp:dataModelExt xmlns=""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AC8004C-121A-449D-B24D-106FF10F364B}">
      <dsp:nvSpPr>
        <dsp:cNvPr id="0" name=""/>
        <dsp:cNvSpPr/>
      </dsp:nvSpPr>
      <dsp:spPr>
        <a:xfrm>
          <a:off x="0" y="126999"/>
          <a:ext cx="6096000" cy="3809999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9ECE2E-8C15-402E-8701-7ADCBB1F2226}">
      <dsp:nvSpPr>
        <dsp:cNvPr id="0" name=""/>
        <dsp:cNvSpPr/>
      </dsp:nvSpPr>
      <dsp:spPr>
        <a:xfrm>
          <a:off x="774192" y="2756661"/>
          <a:ext cx="158496" cy="1584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541BEF-1F75-4C0D-9F48-81FEDA364BF9}">
      <dsp:nvSpPr>
        <dsp:cNvPr id="0" name=""/>
        <dsp:cNvSpPr/>
      </dsp:nvSpPr>
      <dsp:spPr>
        <a:xfrm>
          <a:off x="853440" y="2835909"/>
          <a:ext cx="1420368" cy="11010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984" tIns="0" rIns="0" bIns="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600" b="1" kern="1200" dirty="0" smtClean="0"/>
            <a:t>სულ შემოვიდა 5 განაცხადი, საიდანაც:</a:t>
          </a:r>
          <a:endParaRPr lang="en-US" sz="1600" b="1" kern="1200" dirty="0"/>
        </a:p>
      </dsp:txBody>
      <dsp:txXfrm>
        <a:off x="853440" y="2835909"/>
        <a:ext cx="1420368" cy="1101090"/>
      </dsp:txXfrm>
    </dsp:sp>
    <dsp:sp modelId="{19ABE6D3-BD0C-4460-AFAA-522523F69528}">
      <dsp:nvSpPr>
        <dsp:cNvPr id="0" name=""/>
        <dsp:cNvSpPr/>
      </dsp:nvSpPr>
      <dsp:spPr>
        <a:xfrm>
          <a:off x="2173224" y="1721103"/>
          <a:ext cx="286512" cy="2865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66D2A1-FC62-4515-8C7D-F774F07B7EF1}">
      <dsp:nvSpPr>
        <dsp:cNvPr id="0" name=""/>
        <dsp:cNvSpPr/>
      </dsp:nvSpPr>
      <dsp:spPr>
        <a:xfrm>
          <a:off x="2316480" y="1864359"/>
          <a:ext cx="1463040" cy="2072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1817" tIns="0" rIns="0" bIns="0" numCol="1" spcCol="1270" anchor="t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300" b="1" kern="1200" dirty="0" smtClean="0"/>
            <a:t>ნაწილობრივ დაკმაყოფილდა - 1 განაცხადი;</a:t>
          </a:r>
          <a:endParaRPr lang="en-US" sz="1300" b="1" kern="1200" dirty="0"/>
        </a:p>
      </dsp:txBody>
      <dsp:txXfrm>
        <a:off x="2316480" y="1864359"/>
        <a:ext cx="1463040" cy="2072640"/>
      </dsp:txXfrm>
    </dsp:sp>
    <dsp:sp modelId="{CE239052-ECD2-4AFA-8302-1877D30426B9}">
      <dsp:nvSpPr>
        <dsp:cNvPr id="0" name=""/>
        <dsp:cNvSpPr/>
      </dsp:nvSpPr>
      <dsp:spPr>
        <a:xfrm>
          <a:off x="3855720" y="1090929"/>
          <a:ext cx="396240" cy="3962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1538F7-BDF7-4911-AEDC-00D133CD6673}">
      <dsp:nvSpPr>
        <dsp:cNvPr id="0" name=""/>
        <dsp:cNvSpPr/>
      </dsp:nvSpPr>
      <dsp:spPr>
        <a:xfrm>
          <a:off x="4053840" y="1289049"/>
          <a:ext cx="1463040" cy="26479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959" tIns="0" rIns="0" bIns="0" numCol="1" spcCol="1270" anchor="t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300" b="1" kern="1200" dirty="0" smtClean="0"/>
            <a:t>დაკმაყოფილდა - 4 განაცხადი</a:t>
          </a:r>
          <a:endParaRPr lang="en-US" sz="1300" b="1" kern="1200" dirty="0"/>
        </a:p>
      </dsp:txBody>
      <dsp:txXfrm>
        <a:off x="4053840" y="1289049"/>
        <a:ext cx="1463040" cy="26479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სათაურის სლაიდი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სათაური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9" name="სუბტიტრი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a-GE" smtClean="0"/>
              <a:t>დააწკაპუნეთ მთავარი ქვესათაურის სტილის რედაქტირებისთვის</a:t>
            </a:r>
            <a:endParaRPr kumimoji="0" lang="en-US"/>
          </a:p>
        </p:txBody>
      </p:sp>
      <p:sp>
        <p:nvSpPr>
          <p:cNvPr id="28" name="თარიღის ჩანაცვლების ველი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11/11/2022</a:t>
            </a:fld>
            <a:endParaRPr lang="en-US"/>
          </a:p>
        </p:txBody>
      </p:sp>
      <p:sp>
        <p:nvSpPr>
          <p:cNvPr id="17" name="ქვედა კოლონტიტულის ჩანაცვლების ველი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პირდაპირი დამაკავშირებალი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პირდაპირი დამაკავშირებალი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პირდაპირი დამაკავშირებალი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პირდაპირი დამაკავშირებალი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პირდაპირი დამაკავშირებალი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პირდაპირი დამაკავშირებალი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სლაიდის რიცხვის ჩანაცვლების ველი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სათაური და ვერტიკალური ტექსტ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3" name="ვერტიკალური ტექსტის ჩანაცვლების ველი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lang="ka-GE" smtClean="0"/>
              <a:t>მეორე დონე</a:t>
            </a:r>
          </a:p>
          <a:p>
            <a:pPr lvl="2" eaLnBrk="1" latinLnBrk="0" hangingPunct="1"/>
            <a:r>
              <a:rPr lang="ka-GE" smtClean="0"/>
              <a:t>მესამე დონე</a:t>
            </a:r>
          </a:p>
          <a:p>
            <a:pPr lvl="3" eaLnBrk="1" latinLnBrk="0" hangingPunct="1"/>
            <a:r>
              <a:rPr lang="ka-GE" smtClean="0"/>
              <a:t>მეოთხე დონე</a:t>
            </a:r>
          </a:p>
          <a:p>
            <a:pPr lvl="4" eaLnBrk="1" latinLnBrk="0" hangingPunct="1"/>
            <a:r>
              <a:rPr lang="ka-GE" smtClean="0"/>
              <a:t>მეხუთე დონე</a:t>
            </a:r>
            <a:endParaRPr kumimoji="0" lang="en-US"/>
          </a:p>
        </p:txBody>
      </p:sp>
      <p:sp>
        <p:nvSpPr>
          <p:cNvPr id="4" name="თარიღის ჩანაცვლების ველი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11/11/2022</a:t>
            </a:fld>
            <a:endParaRPr lang="en-US"/>
          </a:p>
        </p:txBody>
      </p:sp>
      <p:sp>
        <p:nvSpPr>
          <p:cNvPr id="5" name="ქვედა კოლონტიტულის ჩანაცვლების ველი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სლაიდის რიცხვის ჩანაცვლების ველი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ვერტიკალური სათაური და ტექსტ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ვერტიკალური სათაური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3" name="ვერტიკალური ტექსტის ჩანაცვლების ველი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lang="ka-GE" smtClean="0"/>
              <a:t>მეორე დონე</a:t>
            </a:r>
          </a:p>
          <a:p>
            <a:pPr lvl="2" eaLnBrk="1" latinLnBrk="0" hangingPunct="1"/>
            <a:r>
              <a:rPr lang="ka-GE" smtClean="0"/>
              <a:t>მესამე დონე</a:t>
            </a:r>
          </a:p>
          <a:p>
            <a:pPr lvl="3" eaLnBrk="1" latinLnBrk="0" hangingPunct="1"/>
            <a:r>
              <a:rPr lang="ka-GE" smtClean="0"/>
              <a:t>მეოთხე დონე</a:t>
            </a:r>
          </a:p>
          <a:p>
            <a:pPr lvl="4" eaLnBrk="1" latinLnBrk="0" hangingPunct="1"/>
            <a:r>
              <a:rPr lang="ka-GE" smtClean="0"/>
              <a:t>მეხუთე დონე</a:t>
            </a:r>
            <a:endParaRPr kumimoji="0" lang="en-US"/>
          </a:p>
        </p:txBody>
      </p:sp>
      <p:sp>
        <p:nvSpPr>
          <p:cNvPr id="4" name="თარიღის ჩანაცვლების ველი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11/11/2022</a:t>
            </a:fld>
            <a:endParaRPr lang="en-US"/>
          </a:p>
        </p:txBody>
      </p:sp>
      <p:sp>
        <p:nvSpPr>
          <p:cNvPr id="5" name="ქვედა კოლონტიტულის ჩანაცვლების ველი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სლაიდის რიცხვის ჩანაცვლების ველი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სათაური და შიგთავს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8" name="შიგთავსის ჩანაცვლების ველი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lang="ka-GE" smtClean="0"/>
              <a:t>მეორე დონე</a:t>
            </a:r>
          </a:p>
          <a:p>
            <a:pPr lvl="2" eaLnBrk="1" latinLnBrk="0" hangingPunct="1"/>
            <a:r>
              <a:rPr lang="ka-GE" smtClean="0"/>
              <a:t>მესამე დონე</a:t>
            </a:r>
          </a:p>
          <a:p>
            <a:pPr lvl="3" eaLnBrk="1" latinLnBrk="0" hangingPunct="1"/>
            <a:r>
              <a:rPr lang="ka-GE" smtClean="0"/>
              <a:t>მეოთხე დონე</a:t>
            </a:r>
          </a:p>
          <a:p>
            <a:pPr lvl="4" eaLnBrk="1" latinLnBrk="0" hangingPunct="1"/>
            <a:r>
              <a:rPr lang="ka-GE" smtClean="0"/>
              <a:t>მეხუთე დონე</a:t>
            </a:r>
            <a:endParaRPr kumimoji="0" lang="en-US"/>
          </a:p>
        </p:txBody>
      </p:sp>
      <p:sp>
        <p:nvSpPr>
          <p:cNvPr id="7" name="თარიღის ჩანაცვლების ველი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11/11/2022</a:t>
            </a:fld>
            <a:endParaRPr lang="en-US"/>
          </a:p>
        </p:txBody>
      </p:sp>
      <p:sp>
        <p:nvSpPr>
          <p:cNvPr id="9" name="სლაიდის რიცხვის ჩანაცვლების ველი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ქვედა კოლონტიტულის ჩანაცვლების ველი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სექციის ზედა კოლონტიტულ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3" name="ტექსტის ჩანაცვლების ველი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4" name="თარიღის ჩანაცვლების ველი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11/11/2022</a:t>
            </a:fld>
            <a:endParaRPr lang="en-US"/>
          </a:p>
        </p:txBody>
      </p:sp>
      <p:sp>
        <p:nvSpPr>
          <p:cNvPr id="5" name="ქვედა კოლონტიტულის ჩანაცვლების ველი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პირდაპირი დამაკავშირებალი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პირდაპირი დამაკავშირებალი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პირდაპირი დამაკავშირებალი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პირდაპირი დამაკავშირებალი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პირდაპირი დამაკავშირებალი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პირდაპირი დამაკავშირებალი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სლაიდის რიცხვის ჩანაცვლების ველი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ორი შიგთავს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5" name="თარიღის ჩანაცვლების ველი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11/11/2022</a:t>
            </a:fld>
            <a:endParaRPr lang="en-US"/>
          </a:p>
        </p:txBody>
      </p:sp>
      <p:sp>
        <p:nvSpPr>
          <p:cNvPr id="6" name="ქვედა კოლონტიტულის ჩანაცვლების ველი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სლაიდის რიცხვის ჩანაცვლების ველი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შიგთავსის ჩანაცვლების ველი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lang="ka-GE" smtClean="0"/>
              <a:t>მეორე დონე</a:t>
            </a:r>
          </a:p>
          <a:p>
            <a:pPr lvl="2" eaLnBrk="1" latinLnBrk="0" hangingPunct="1"/>
            <a:r>
              <a:rPr lang="ka-GE" smtClean="0"/>
              <a:t>მესამე დონე</a:t>
            </a:r>
          </a:p>
          <a:p>
            <a:pPr lvl="3" eaLnBrk="1" latinLnBrk="0" hangingPunct="1"/>
            <a:r>
              <a:rPr lang="ka-GE" smtClean="0"/>
              <a:t>მეოთხე დონე</a:t>
            </a:r>
          </a:p>
          <a:p>
            <a:pPr lvl="4" eaLnBrk="1" latinLnBrk="0" hangingPunct="1"/>
            <a:r>
              <a:rPr lang="ka-GE" smtClean="0"/>
              <a:t>მეხუთე დონე</a:t>
            </a:r>
            <a:endParaRPr kumimoji="0" lang="en-US"/>
          </a:p>
        </p:txBody>
      </p:sp>
      <p:sp>
        <p:nvSpPr>
          <p:cNvPr id="11" name="შიგთავსის ჩანაცვლების ველი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lang="ka-GE" smtClean="0"/>
              <a:t>მეორე დონე</a:t>
            </a:r>
          </a:p>
          <a:p>
            <a:pPr lvl="2" eaLnBrk="1" latinLnBrk="0" hangingPunct="1"/>
            <a:r>
              <a:rPr lang="ka-GE" smtClean="0"/>
              <a:t>მესამე დონე</a:t>
            </a:r>
          </a:p>
          <a:p>
            <a:pPr lvl="3" eaLnBrk="1" latinLnBrk="0" hangingPunct="1"/>
            <a:r>
              <a:rPr lang="ka-GE" smtClean="0"/>
              <a:t>მეოთხე დონე</a:t>
            </a:r>
          </a:p>
          <a:p>
            <a:pPr lvl="4" eaLnBrk="1" latinLnBrk="0" hangingPunct="1"/>
            <a:r>
              <a:rPr lang="ka-GE" smtClean="0"/>
              <a:t>მეხუთე დონე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შედარებ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7" name="თარიღის ჩანაცვლების ველი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11/11/2022</a:t>
            </a:fld>
            <a:endParaRPr lang="en-US"/>
          </a:p>
        </p:txBody>
      </p:sp>
      <p:sp>
        <p:nvSpPr>
          <p:cNvPr id="8" name="ქვედა კოლონტიტულის ჩანაცვლების ველი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სლაიდის რიცხვის ჩანაცვლების ველი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შიგთავსის ჩანაცვლების ველი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lang="ka-GE" smtClean="0"/>
              <a:t>მეორე დონე</a:t>
            </a:r>
          </a:p>
          <a:p>
            <a:pPr lvl="2" eaLnBrk="1" latinLnBrk="0" hangingPunct="1"/>
            <a:r>
              <a:rPr lang="ka-GE" smtClean="0"/>
              <a:t>მესამე დონე</a:t>
            </a:r>
          </a:p>
          <a:p>
            <a:pPr lvl="3" eaLnBrk="1" latinLnBrk="0" hangingPunct="1"/>
            <a:r>
              <a:rPr lang="ka-GE" smtClean="0"/>
              <a:t>მეოთხე დონე</a:t>
            </a:r>
          </a:p>
          <a:p>
            <a:pPr lvl="4" eaLnBrk="1" latinLnBrk="0" hangingPunct="1"/>
            <a:r>
              <a:rPr lang="ka-GE" smtClean="0"/>
              <a:t>მეხუთე დონე</a:t>
            </a:r>
            <a:endParaRPr kumimoji="0" lang="en-US"/>
          </a:p>
        </p:txBody>
      </p:sp>
      <p:sp>
        <p:nvSpPr>
          <p:cNvPr id="13" name="შიგთავსის ჩანაცვლების ველი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lang="ka-GE" smtClean="0"/>
              <a:t>მეორე დონე</a:t>
            </a:r>
          </a:p>
          <a:p>
            <a:pPr lvl="2" eaLnBrk="1" latinLnBrk="0" hangingPunct="1"/>
            <a:r>
              <a:rPr lang="ka-GE" smtClean="0"/>
              <a:t>მესამე დონე</a:t>
            </a:r>
          </a:p>
          <a:p>
            <a:pPr lvl="3" eaLnBrk="1" latinLnBrk="0" hangingPunct="1"/>
            <a:r>
              <a:rPr lang="ka-GE" smtClean="0"/>
              <a:t>მეოთხე დონე</a:t>
            </a:r>
          </a:p>
          <a:p>
            <a:pPr lvl="4" eaLnBrk="1" latinLnBrk="0" hangingPunct="1"/>
            <a:r>
              <a:rPr lang="ka-GE" smtClean="0"/>
              <a:t>მეხუთე დონე</a:t>
            </a:r>
            <a:endParaRPr kumimoji="0" lang="en-US"/>
          </a:p>
        </p:txBody>
      </p:sp>
      <p:sp>
        <p:nvSpPr>
          <p:cNvPr id="12" name="ტექსტის ჩანაცვლების ველი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14" name="ტექსტის ჩანაცვლების ველი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a-GE" smtClean="0"/>
              <a:t>დააწკაპ. მთ. სათაურის სტილის შეცვლისათვის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მხოლოდ სათაურ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6" name="თარიღის ჩანაცვლების ველი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11/11/2022</a:t>
            </a:fld>
            <a:endParaRPr lang="en-US"/>
          </a:p>
        </p:txBody>
      </p:sp>
      <p:sp>
        <p:nvSpPr>
          <p:cNvPr id="7" name="სლაიდის რიცხვის ჩანაცვლების ველი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ქვედა კოლონტიტულის ჩანაცვლების ველი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ცარიელ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თარიღის ჩანაცვლების ველი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11/11/2022</a:t>
            </a:fld>
            <a:endParaRPr lang="en-US"/>
          </a:p>
        </p:txBody>
      </p:sp>
      <p:sp>
        <p:nvSpPr>
          <p:cNvPr id="3" name="ქვედა კოლონტიტულის ჩანაცვლების ველი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სლაიდის რიცხვის ჩანაცვლების ველი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შიგთავსი წარწერასთან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პირდაპირი დამაკავშირებალი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3" name="ტექსტის ჩანაცვლების ველი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8" name="პირდაპირი დამაკავშირებალი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პირდაპირი დამაკავშირებალი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პირდაპირი დამაკავშირებალი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პირდაპირი დამაკავშირებალი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შიგთავსის ჩანაცვლების ველი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lang="ka-GE" smtClean="0"/>
              <a:t>მეორე დონე</a:t>
            </a:r>
          </a:p>
          <a:p>
            <a:pPr lvl="2" eaLnBrk="1" latinLnBrk="0" hangingPunct="1"/>
            <a:r>
              <a:rPr lang="ka-GE" smtClean="0"/>
              <a:t>მესამე დონე</a:t>
            </a:r>
          </a:p>
          <a:p>
            <a:pPr lvl="3" eaLnBrk="1" latinLnBrk="0" hangingPunct="1"/>
            <a:r>
              <a:rPr lang="ka-GE" smtClean="0"/>
              <a:t>მეოთხე დონე</a:t>
            </a:r>
          </a:p>
          <a:p>
            <a:pPr lvl="4" eaLnBrk="1" latinLnBrk="0" hangingPunct="1"/>
            <a:r>
              <a:rPr lang="ka-GE" smtClean="0"/>
              <a:t>მეხუთე დონე</a:t>
            </a:r>
            <a:endParaRPr kumimoji="0" lang="en-US"/>
          </a:p>
        </p:txBody>
      </p:sp>
      <p:sp>
        <p:nvSpPr>
          <p:cNvPr id="21" name="თარიღის ჩანაცვლების ველი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11/11/2022</a:t>
            </a:fld>
            <a:endParaRPr lang="en-US"/>
          </a:p>
        </p:txBody>
      </p:sp>
      <p:sp>
        <p:nvSpPr>
          <p:cNvPr id="22" name="სლაიდის რიცხვის ჩანაცვლების ველი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ქვედა კოლონტიტულის ჩანაცვლების ველი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სურათი წარწერასთა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პირდაპირი დამაკავშირებალი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3" name="სურათის ჩანაცვლების ველი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ka-GE" smtClean="0"/>
              <a:t>სურათის დასამატებლად დააწკაპუნეთ ხატულაზე</a:t>
            </a:r>
            <a:endParaRPr kumimoji="0" lang="en-US" dirty="0"/>
          </a:p>
        </p:txBody>
      </p:sp>
      <p:sp>
        <p:nvSpPr>
          <p:cNvPr id="4" name="ტექსტის ჩანაცვლების ველი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10" name="პირდაპირი დამაკავშირებალი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პირდაპირი დამაკავშირებალი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პირდაპირი დამაკავშირებალი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პირდაპირი დამაკავშირებალი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თარიღის ჩანაცვლების ველი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11/11/2022</a:t>
            </a:fld>
            <a:endParaRPr lang="en-US"/>
          </a:p>
        </p:txBody>
      </p:sp>
      <p:sp>
        <p:nvSpPr>
          <p:cNvPr id="18" name="სლაიდის რიცხვის ჩანაცვლების ველი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ქვედა კოლონტიტულის ჩანაცვლების ველი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პირდაპირი დამაკავშირებალი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სათაურის ჩანაცვლების ველი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13" name="ტექსტის ჩანაცვლების ველი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kumimoji="0" lang="ka-GE" smtClean="0"/>
              <a:t>მეორე დონე</a:t>
            </a:r>
          </a:p>
          <a:p>
            <a:pPr lvl="2" eaLnBrk="1" latinLnBrk="0" hangingPunct="1"/>
            <a:r>
              <a:rPr kumimoji="0" lang="ka-GE" smtClean="0"/>
              <a:t>მესამე დონე</a:t>
            </a:r>
          </a:p>
          <a:p>
            <a:pPr lvl="3" eaLnBrk="1" latinLnBrk="0" hangingPunct="1"/>
            <a:r>
              <a:rPr kumimoji="0" lang="ka-GE" smtClean="0"/>
              <a:t>მეოთხე დონე</a:t>
            </a:r>
          </a:p>
          <a:p>
            <a:pPr lvl="4" eaLnBrk="1" latinLnBrk="0" hangingPunct="1"/>
            <a:r>
              <a:rPr kumimoji="0" lang="ka-GE" smtClean="0"/>
              <a:t>მეხუთე დონე</a:t>
            </a:r>
            <a:endParaRPr kumimoji="0" lang="en-US"/>
          </a:p>
        </p:txBody>
      </p:sp>
      <p:sp>
        <p:nvSpPr>
          <p:cNvPr id="14" name="თარიღის ჩანაცვლების ველი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11/11/2022</a:t>
            </a:fld>
            <a:endParaRPr lang="en-US"/>
          </a:p>
        </p:txBody>
      </p:sp>
      <p:sp>
        <p:nvSpPr>
          <p:cNvPr id="3" name="ქვედა კოლონტიტულის ჩანაცვლების ველი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პირდაპირი დამაკავშირებალი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პირდაპირი დამაკავშირებალი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პირდაპირი დამაკავშირებალი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სლაიდის რიცხვის ჩანაცვლების ველი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openxmlformats.org/officeDocument/2006/relationships/diagramData" Target="../diagrams/data2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microsoft.com/office/2007/relationships/diagramDrawing" Target="../diagrams/drawing1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ctrTitle"/>
          </p:nvPr>
        </p:nvSpPr>
        <p:spPr>
          <a:xfrm>
            <a:off x="990600" y="152400"/>
            <a:ext cx="74676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ka-GE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  <a:r>
              <a:rPr lang="ka-GE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ka-GE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წლის </a:t>
            </a:r>
            <a:r>
              <a:rPr lang="ka-GE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მესამე კვარტლის </a:t>
            </a:r>
            <a:r>
              <a:rPr lang="ka-GE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ანგარიში საჯარო ინფორმაციის შესახებ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სუბტიტრი 2"/>
          <p:cNvSpPr>
            <a:spLocks noGrp="1"/>
          </p:cNvSpPr>
          <p:nvPr>
            <p:ph type="subTitle" idx="1"/>
          </p:nvPr>
        </p:nvSpPr>
        <p:spPr>
          <a:xfrm>
            <a:off x="685800" y="914400"/>
            <a:ext cx="7772400" cy="5460522"/>
          </a:xfrm>
        </p:spPr>
        <p:txBody>
          <a:bodyPr/>
          <a:lstStyle/>
          <a:p>
            <a:pPr algn="ctr"/>
            <a:r>
              <a:rPr lang="ka-GE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  <a:r>
              <a:rPr lang="ka-GE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 წლის პირველი </a:t>
            </a:r>
            <a:r>
              <a:rPr lang="ka-GE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ივლისიდან 2022 </a:t>
            </a:r>
            <a:r>
              <a:rPr lang="ka-GE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წლის 30 </a:t>
            </a:r>
            <a:r>
              <a:rPr lang="ka-GE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სექტემბრის </a:t>
            </a:r>
            <a:r>
              <a:rPr lang="ka-GE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ჩათვლით სენაკის რაიონულ სასამართლოში (მათ შორის აბაშისა და მარტვილის მაგისტრატ სასამართლოებში) საჯარო ინფორმაციის მოთხოვნით</a:t>
            </a:r>
          </a:p>
          <a:p>
            <a:pPr algn="ctr"/>
            <a:endParaRPr lang="ka-GE" sz="1400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sz="1400" dirty="0" smtClean="0"/>
          </a:p>
          <a:p>
            <a:pPr algn="ctr"/>
            <a:endParaRPr lang="ka-GE" sz="1400" dirty="0" smtClean="0"/>
          </a:p>
          <a:p>
            <a:pPr algn="ctr"/>
            <a:r>
              <a:rPr lang="ka-GE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საჯარო ინფორმაციის შესწორების შეტანის მოთხოვნა სენაკის რაიონულ სასამართლოში (მათ შორის აბაშისა და მარტვილის მაგისტრატ სასამართლოებში) არ შემოსულა;</a:t>
            </a:r>
            <a:endParaRPr lang="en-US" sz="1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endParaRPr lang="en-US" dirty="0"/>
          </a:p>
        </p:txBody>
      </p:sp>
      <p:graphicFrame>
        <p:nvGraphicFramePr>
          <p:cNvPr id="4" name="დიაგრამა 3"/>
          <p:cNvGraphicFramePr/>
          <p:nvPr/>
        </p:nvGraphicFramePr>
        <p:xfrm>
          <a:off x="1524000" y="4267200"/>
          <a:ext cx="6172200" cy="119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დიაგრამა 9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აივანი">
  <a:themeElements>
    <a:clrScheme name="აივანი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აივანი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აივანი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</TotalTime>
  <Words>59</Words>
  <Application>Microsoft Office PowerPoint</Application>
  <PresentationFormat>ეკრანი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თემა</vt:lpstr>
      </vt:variant>
      <vt:variant>
        <vt:i4>1</vt:i4>
      </vt:variant>
      <vt:variant>
        <vt:lpstr>სლაიდების სათაურები</vt:lpstr>
      </vt:variant>
      <vt:variant>
        <vt:i4>1</vt:i4>
      </vt:variant>
    </vt:vector>
  </HeadingPairs>
  <TitlesOfParts>
    <vt:vector size="2" baseType="lpstr">
      <vt:lpstr>აივანი</vt:lpstr>
      <vt:lpstr>         2022 წლის მესამე კვარტლის ანგარიში საჯარო ინფორმაციის შესახებ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2021 წლის პირველი კვარტლის ანგარიში საჯარო ინფორმაციის შესახებ </dc:title>
  <dc:creator>Shalva Kacharava</dc:creator>
  <cp:lastModifiedBy>s.kacharava</cp:lastModifiedBy>
  <cp:revision>6</cp:revision>
  <dcterms:created xsi:type="dcterms:W3CDTF">2006-08-16T00:00:00Z</dcterms:created>
  <dcterms:modified xsi:type="dcterms:W3CDTF">2022-11-11T13:42:09Z</dcterms:modified>
</cp:coreProperties>
</file>